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93" r:id="rId3"/>
    <p:sldId id="294" r:id="rId4"/>
    <p:sldId id="295" r:id="rId5"/>
    <p:sldId id="292" r:id="rId6"/>
    <p:sldId id="275" r:id="rId7"/>
    <p:sldId id="281" r:id="rId8"/>
    <p:sldId id="291" r:id="rId9"/>
    <p:sldId id="28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FF00"/>
    <a:srgbClr val="00CC00"/>
    <a:srgbClr val="9D19B7"/>
    <a:srgbClr val="333300"/>
    <a:srgbClr val="008000"/>
    <a:srgbClr val="336600"/>
    <a:srgbClr val="2727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489D3-816F-4165-876E-B71AEA2C17F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D76A7-6783-4233-B6FE-B0BAA6B934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444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D76A7-6783-4233-B6FE-B0BAA6B934C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D76A7-6783-4233-B6FE-B0BAA6B934C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D76A7-6783-4233-B6FE-B0BAA6B934C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59EE1CF-1F4E-4F88-BC2A-5B98BE578EB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1F3355C-08CA-4AD1-BF6D-746D7D72FF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photofile.ru/users/black_falls/95038321/96357888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photofile.ru/users/black_falls/95038321/96357887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hotofile.ru/users/black_falls/95038321/96357890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14282" y="260648"/>
            <a:ext cx="8786874" cy="1008112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ТИМ  ЧИР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60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596" y="1052736"/>
            <a:ext cx="8215370" cy="453650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Силушку свою покажите,</a:t>
            </a:r>
          </a:p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Духом не упадите.</a:t>
            </a:r>
          </a:p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Находчивость проявляйте,</a:t>
            </a:r>
          </a:p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 удаче тоже не забывайте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ДЖОТ ТОТС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dirty="0">
                <a:ln w="11430"/>
                <a:solidFill>
                  <a:srgbClr val="002060"/>
                </a:solidFill>
                <a:latin typeface="Arial Black" pitchFamily="34" charset="0"/>
              </a:rPr>
              <a:t>вас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 на столе лежат по 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3 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листочка на каждого участника.</a:t>
            </a:r>
          </a:p>
          <a:p>
            <a:pPr marL="342900" indent="-342900" algn="ctr">
              <a:buAutoNum type="arabicPeriod"/>
            </a:pP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Наша тема «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Сказочные богатыри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».</a:t>
            </a:r>
          </a:p>
          <a:p>
            <a:pPr marL="342900" indent="-342900" algn="ctr">
              <a:buAutoNum type="arabicPeriod"/>
            </a:pP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 течении 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30 секунд 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подумайте какие слова, фразы вы можете записать по теме.</a:t>
            </a:r>
          </a:p>
          <a:p>
            <a:pPr marL="342900" indent="-342900" algn="ctr">
              <a:buAutoNum type="arabicPeriod"/>
            </a:pP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Называете идею </a:t>
            </a:r>
            <a:r>
              <a:rPr lang="ru-RU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вслух.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 Записываете на листочке и кладете в центр стола словом вверх.</a:t>
            </a:r>
          </a:p>
          <a:p>
            <a:pPr marL="342900" indent="-342900" algn="ctr">
              <a:buAutoNum type="arabicPeriod"/>
            </a:pP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Помним 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: </a:t>
            </a:r>
          </a:p>
          <a:p>
            <a:pPr algn="ctr">
              <a:buFontTx/>
              <a:buChar char="-"/>
            </a:pP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на одном листке бумаги записана только одна идея или фраза.</a:t>
            </a:r>
          </a:p>
          <a:p>
            <a:pPr algn="ctr">
              <a:buFontTx/>
              <a:buChar char="-"/>
            </a:pP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нельзя класть листочки  друг на друга., закрывая слова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502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>
            <a:normAutofit/>
          </a:bodyPr>
          <a:lstStyle/>
          <a:p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     -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ЕСЛИ</a:t>
            </a:r>
            <a:r>
              <a:rPr lang="ru-RU" sz="2800" b="1" dirty="0" smtClean="0"/>
              <a:t> ВЗЯТЬ СИЛУ ВЕЛИКУЮ,</a:t>
            </a:r>
          </a:p>
          <a:p>
            <a:r>
              <a:rPr lang="ru-RU" sz="2800" b="1" dirty="0" smtClean="0"/>
              <a:t>-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ДОБАВИТЬ</a:t>
            </a:r>
            <a:r>
              <a:rPr lang="ru-RU" sz="2800" b="1" dirty="0" smtClean="0"/>
              <a:t> РОСТА ВЫШЕ ЛЕСА СТОЯЧЕГО,</a:t>
            </a:r>
          </a:p>
          <a:p>
            <a:r>
              <a:rPr lang="ru-RU" sz="2800" b="1" dirty="0" smtClean="0"/>
              <a:t>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СОЕДИНИТЬ</a:t>
            </a:r>
            <a:r>
              <a:rPr lang="ru-RU" sz="3200" b="1" dirty="0" smtClean="0"/>
              <a:t> </a:t>
            </a:r>
            <a:r>
              <a:rPr lang="ru-RU" sz="2800" b="1" dirty="0" smtClean="0"/>
              <a:t>С КОНЕМ, ПОД КОПЫТАМИ КОТОРОГО МАТЬСЫРА ЗЕМЛЯ ДРОЖИТ,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ПОЛУЧИТСЯ</a:t>
            </a:r>
            <a:r>
              <a:rPr lang="ru-RU" sz="2800" b="1" dirty="0" smtClean="0"/>
              <a:t> СТАРШИЙ ИЗ БОГАТЫРЕЙ РУССКИХ…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РЕЦЕПТ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587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836712"/>
            <a:ext cx="7408333" cy="52894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Святогор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83264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26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Дружно встали – раз, два, три-</a:t>
            </a:r>
          </a:p>
          <a:p>
            <a:r>
              <a:rPr lang="ru-RU" b="1" dirty="0">
                <a:solidFill>
                  <a:srgbClr val="002060"/>
                </a:solidFill>
              </a:rPr>
              <a:t>Мы теперь богатыри.</a:t>
            </a:r>
          </a:p>
          <a:p>
            <a:r>
              <a:rPr lang="ru-RU" b="1" dirty="0">
                <a:solidFill>
                  <a:srgbClr val="002060"/>
                </a:solidFill>
              </a:rPr>
              <a:t>Мы ладонь к глазам приставим,</a:t>
            </a:r>
          </a:p>
          <a:p>
            <a:r>
              <a:rPr lang="ru-RU" b="1" dirty="0">
                <a:solidFill>
                  <a:srgbClr val="002060"/>
                </a:solidFill>
              </a:rPr>
              <a:t>Ноги крепкие расставим.</a:t>
            </a:r>
          </a:p>
          <a:p>
            <a:r>
              <a:rPr lang="ru-RU" b="1" dirty="0">
                <a:solidFill>
                  <a:srgbClr val="002060"/>
                </a:solidFill>
              </a:rPr>
              <a:t>Поворачиваясь вправо,</a:t>
            </a:r>
          </a:p>
          <a:p>
            <a:r>
              <a:rPr lang="ru-RU" b="1" dirty="0">
                <a:solidFill>
                  <a:srgbClr val="002060"/>
                </a:solidFill>
              </a:rPr>
              <a:t>Оглядимся величаво.</a:t>
            </a:r>
          </a:p>
          <a:p>
            <a:r>
              <a:rPr lang="ru-RU" b="1" dirty="0">
                <a:solidFill>
                  <a:srgbClr val="002060"/>
                </a:solidFill>
              </a:rPr>
              <a:t>И налево надо тоже</a:t>
            </a:r>
          </a:p>
          <a:p>
            <a:r>
              <a:rPr lang="ru-RU" b="1" dirty="0">
                <a:solidFill>
                  <a:srgbClr val="002060"/>
                </a:solidFill>
              </a:rPr>
              <a:t>Поглядеть из-под ладошек.</a:t>
            </a:r>
          </a:p>
          <a:p>
            <a:r>
              <a:rPr lang="ru-RU" b="1" dirty="0">
                <a:solidFill>
                  <a:srgbClr val="002060"/>
                </a:solidFill>
              </a:rPr>
              <a:t>Наклонились влево, вправо</a:t>
            </a:r>
          </a:p>
          <a:p>
            <a:r>
              <a:rPr lang="ru-RU" b="1" dirty="0">
                <a:solidFill>
                  <a:srgbClr val="002060"/>
                </a:solidFill>
              </a:rPr>
              <a:t>Получается на славу!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ФИЗМИНУТКА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6" r="5015" b="20974"/>
          <a:stretch/>
        </p:blipFill>
        <p:spPr bwMode="auto">
          <a:xfrm>
            <a:off x="5773363" y="2924944"/>
            <a:ext cx="3195782" cy="25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usskaya-narodnaya-pesnya-Bogatyrskaya-sila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06645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616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40466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000" b="1" spc="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http://dolis.com.ru/images/f/a/kto-vseh-silnee-dve-byliny-o-mikule_6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776864" cy="576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000" b="1" spc="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http://dolis.com.ru/images/f/a/kto-vseh-silnee-dve-byliny-o-mikule_5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280920" cy="6264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dolis.com.ru/images/f/a/kto-vseh-silnee-dve-byliny-o-mikule_7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344816" cy="69127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109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36712"/>
            <a:ext cx="8229600" cy="554461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Критерии самооценки:</a:t>
            </a:r>
            <a:b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– без ошибок</a:t>
            </a:r>
            <a:b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4- одна ошибка</a:t>
            </a:r>
            <a:b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3- </a:t>
            </a:r>
            <a:r>
              <a:rPr lang="ru-RU" sz="4800" b="1" spc="30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две,три</a:t>
            </a:r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ошибки</a:t>
            </a:r>
            <a:b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Нужно повторить материал- 4-6 ошибок</a:t>
            </a:r>
            <a:r>
              <a:rPr lang="ru-RU" sz="4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000" b="1" spc="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11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1005</TotalTime>
  <Words>174</Words>
  <Application>Microsoft Office PowerPoint</Application>
  <PresentationFormat>Экран (4:3)</PresentationFormat>
  <Paragraphs>35</Paragraphs>
  <Slides>9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 ТИМ  ЧИР </vt:lpstr>
      <vt:lpstr>ДЖОТ ТОТС</vt:lpstr>
      <vt:lpstr>РЕЦЕПТ</vt:lpstr>
      <vt:lpstr>Святогор</vt:lpstr>
      <vt:lpstr>ФИЗМИНУТКА</vt:lpstr>
      <vt:lpstr>Слайд 6</vt:lpstr>
      <vt:lpstr>Слайд 7</vt:lpstr>
      <vt:lpstr>Слайд 8</vt:lpstr>
      <vt:lpstr>Критерии самооценки: 5 – без ошибок 4- одна ошибка 3- две,три ошибки Нужно повторить материал- 4-6 ошибок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во 2 классе Б МОУ СОШ №9 г. Сафоново Смоленской области</dc:title>
  <dc:creator>Admin</dc:creator>
  <cp:lastModifiedBy>Козыркина</cp:lastModifiedBy>
  <cp:revision>115</cp:revision>
  <dcterms:created xsi:type="dcterms:W3CDTF">2010-06-18T18:33:33Z</dcterms:created>
  <dcterms:modified xsi:type="dcterms:W3CDTF">2014-12-19T06:48:07Z</dcterms:modified>
</cp:coreProperties>
</file>